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10"/>
  </p:handoutMasterIdLst>
  <p:sldIdLst>
    <p:sldId id="336" r:id="rId2"/>
    <p:sldId id="338" r:id="rId3"/>
    <p:sldId id="341" r:id="rId4"/>
    <p:sldId id="343" r:id="rId5"/>
    <p:sldId id="345" r:id="rId6"/>
    <p:sldId id="346" r:id="rId7"/>
    <p:sldId id="350" r:id="rId8"/>
    <p:sldId id="352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96" autoAdjust="0"/>
    <p:restoredTop sz="94737" autoAdjust="0"/>
  </p:normalViewPr>
  <p:slideViewPr>
    <p:cSldViewPr>
      <p:cViewPr varScale="1">
        <p:scale>
          <a:sx n="75" d="100"/>
          <a:sy n="75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A839FFC-B99F-4B32-BDF4-23C9483CB4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00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F7D4-2F74-4638-BE9D-676A925152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68DB1-BFDC-48ED-8B27-64BB6351EB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EDE3E-DEF3-465E-A328-0F4BC9B4D2D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4AFF4-47FF-46E2-A1A6-61667DEE21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76977-3F93-43A5-B64A-B77D445771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A2D8-39C6-4825-A50A-F9F09E87C4E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AD93-34FC-46E8-A0FD-2971232C3B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9F2F0-40CD-4E47-8B29-F38A760B33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9CB31-F34C-4EE0-9BFF-30F99A017E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AE798-988F-4F4E-B1C4-576D37944C3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59B-1881-408E-A722-5598376FDC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6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6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7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98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98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098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5E88B0A-1DA2-480B-943E-E455E7954F2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4098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</a:t>
            </a:r>
            <a:r>
              <a:rPr lang="sk-SK" b="1" smtClean="0"/>
              <a:t>ÁM</a:t>
            </a:r>
            <a:br>
              <a:rPr lang="sk-SK" b="1" smtClean="0"/>
            </a:br>
            <a:r>
              <a:rPr lang="sk-SK" b="1" smtClean="0"/>
              <a:t>MEDZI PRIATEĽMI 1</a:t>
            </a:r>
            <a:endParaRPr lang="en-US" b="1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mtClean="0"/>
              <a:t>Pavel Hanes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0988"/>
            <a:ext cx="914400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5263"/>
            <a:ext cx="91440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063"/>
            <a:ext cx="9144000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5"/>
            <a:ext cx="91440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560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2388"/>
            <a:ext cx="9144000" cy="696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775"/>
            <a:ext cx="9144000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3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32245</TotalTime>
  <Words>7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Curtain Call</vt:lpstr>
      <vt:lpstr>Curtain Call</vt:lpstr>
      <vt:lpstr>SÁM MEDZI PRIATEĽMI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Pavel Hanes</dc:creator>
  <cp:lastModifiedBy>Pavel Hanes</cp:lastModifiedBy>
  <cp:revision>4931</cp:revision>
  <dcterms:created xsi:type="dcterms:W3CDTF">2010-01-21T12:26:22Z</dcterms:created>
  <dcterms:modified xsi:type="dcterms:W3CDTF">2014-03-16T18:05:01Z</dcterms:modified>
</cp:coreProperties>
</file>