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handoutMasterIdLst>
    <p:handoutMasterId r:id="rId8"/>
  </p:handoutMasterIdLst>
  <p:sldIdLst>
    <p:sldId id="336" r:id="rId2"/>
    <p:sldId id="346" r:id="rId3"/>
    <p:sldId id="338" r:id="rId4"/>
    <p:sldId id="345" r:id="rId5"/>
    <p:sldId id="347" r:id="rId6"/>
    <p:sldId id="348" r:id="rId7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sz="3800" kern="1200">
        <a:solidFill>
          <a:schemeClr val="tx2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800" kern="1200">
        <a:solidFill>
          <a:schemeClr val="tx2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800" kern="1200">
        <a:solidFill>
          <a:schemeClr val="tx2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800" kern="1200">
        <a:solidFill>
          <a:schemeClr val="tx2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800" kern="1200">
        <a:solidFill>
          <a:schemeClr val="tx2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800" kern="1200">
        <a:solidFill>
          <a:schemeClr val="tx2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800" kern="1200">
        <a:solidFill>
          <a:schemeClr val="tx2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800" kern="1200">
        <a:solidFill>
          <a:schemeClr val="tx2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800" kern="1200">
        <a:solidFill>
          <a:schemeClr val="tx2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96" autoAdjust="0"/>
    <p:restoredTop sz="94737" autoAdjust="0"/>
  </p:normalViewPr>
  <p:slideViewPr>
    <p:cSldViewPr>
      <p:cViewPr varScale="1">
        <p:scale>
          <a:sx n="75" d="100"/>
          <a:sy n="75" d="100"/>
        </p:scale>
        <p:origin x="11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221D88A-AF9A-42AF-A537-72B19C52C0F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3293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2008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sk-SK" noProof="0" smtClean="0"/>
              <a:t>Click to edit Master title style</a:t>
            </a:r>
          </a:p>
        </p:txBody>
      </p:sp>
      <p:sp>
        <p:nvSpPr>
          <p:cNvPr id="42009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k-SK" noProof="0" smtClean="0"/>
              <a:t>Click to edit Master subtitle style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83194-A130-48A2-A2E6-88EFD02D8C8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888F5-0582-4A04-884A-52106CAF1D4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579C3-840B-4E27-8910-6BE5B5D8A70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F2A7E-8C7C-4B2E-AA8C-A052FABA9A7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FB096-0FA9-4837-B1DF-3B70AE89099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FAB13-FD39-4441-AC4A-EECF9F4E23C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3F9DB-9E7F-430B-86A7-DE10C406A00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780FB-E39E-40D9-9E5C-11528D2DF12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B2A86-909B-4277-9B5F-624D901F145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619CA-23E1-4658-8FC2-3BB85B577F5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61423-468A-4FDB-850B-8520D7D4EF7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40963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964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965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966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967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968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969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970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971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972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973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974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975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976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977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978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979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980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981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982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983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0984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title style</a:t>
            </a:r>
          </a:p>
        </p:txBody>
      </p:sp>
      <p:sp>
        <p:nvSpPr>
          <p:cNvPr id="40985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</a:p>
        </p:txBody>
      </p:sp>
      <p:sp>
        <p:nvSpPr>
          <p:cNvPr id="4098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0987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7A65C72-E1B6-4F32-B11A-A71523B6802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40988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sk-SK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ISTOTA</a:t>
            </a:r>
            <a:r>
              <a:rPr lang="sk-SK" b="1" smtClean="0"/>
              <a:t/>
            </a:r>
            <a:br>
              <a:rPr lang="sk-SK" b="1" smtClean="0"/>
            </a:br>
            <a:r>
              <a:rPr lang="en-US" b="1" smtClean="0"/>
              <a:t>V NEISTOM SVETE</a:t>
            </a:r>
            <a:endParaRPr lang="en-US" b="1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/>
              <a:t>Pavel Hanes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88640"/>
            <a:ext cx="8388424" cy="646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38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0648"/>
            <a:ext cx="9132626" cy="6312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82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620688"/>
            <a:ext cx="8928992" cy="6075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03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206971"/>
          </a:xfrm>
        </p:spPr>
        <p:txBody>
          <a:bodyPr/>
          <a:lstStyle/>
          <a:p>
            <a:r>
              <a:rPr lang="sk-SK" b="1" smtClean="0"/>
              <a:t>ZDROJE NEISTOTY</a:t>
            </a:r>
            <a:br>
              <a:rPr lang="sk-SK" b="1" smtClean="0"/>
            </a:br>
            <a:r>
              <a:rPr lang="sk-SK" b="1" smtClean="0"/>
              <a:t>A HĽADANIE ISTOTY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r>
              <a:rPr lang="sk-SK" smtClean="0"/>
              <a:t>Os Guinness – 7 „rodín“ pochybnosti</a:t>
            </a:r>
          </a:p>
          <a:p>
            <a:pPr marL="514350" indent="-514350">
              <a:buFont typeface="+mj-lt"/>
              <a:buAutoNum type="arabicPeriod"/>
            </a:pPr>
            <a:r>
              <a:rPr lang="sk-SK" smtClean="0"/>
              <a:t>Myseľ</a:t>
            </a:r>
          </a:p>
          <a:p>
            <a:pPr lvl="1"/>
            <a:r>
              <a:rPr lang="sk-SK" smtClean="0"/>
              <a:t>filozofia; veda; </a:t>
            </a:r>
          </a:p>
          <a:p>
            <a:pPr marL="514350" indent="-514350">
              <a:buFont typeface="+mj-lt"/>
              <a:buAutoNum type="arabicPeriod"/>
            </a:pPr>
            <a:r>
              <a:rPr lang="sk-SK" smtClean="0"/>
              <a:t>Emócie</a:t>
            </a:r>
          </a:p>
          <a:p>
            <a:pPr lvl="1"/>
            <a:r>
              <a:rPr lang="sk-SK" smtClean="0"/>
              <a:t>vzťahy; sociálne </a:t>
            </a:r>
            <a:r>
              <a:rPr lang="en-US" smtClean="0"/>
              <a:t>ne-</a:t>
            </a:r>
            <a:r>
              <a:rPr lang="sk-SK" smtClean="0"/>
              <a:t>istoty</a:t>
            </a:r>
          </a:p>
          <a:p>
            <a:pPr marL="514350" indent="-514350">
              <a:buFont typeface="+mj-lt"/>
              <a:buAutoNum type="arabicPeriod"/>
            </a:pPr>
            <a:r>
              <a:rPr lang="sk-SK" smtClean="0"/>
              <a:t>Nerozhodnosť</a:t>
            </a:r>
          </a:p>
          <a:p>
            <a:pPr lvl="1"/>
            <a:r>
              <a:rPr lang="sk-SK" smtClean="0"/>
              <a:t>charakter; </a:t>
            </a:r>
            <a:r>
              <a:rPr lang="en-US" smtClean="0"/>
              <a:t>chorobn</a:t>
            </a:r>
            <a:r>
              <a:rPr lang="sk-SK" smtClean="0"/>
              <a:t>á neschopnosť</a:t>
            </a:r>
          </a:p>
          <a:p>
            <a:pPr marL="514350" indent="-514350">
              <a:buFont typeface="+mj-lt"/>
              <a:buAutoNum type="arabicPeriod"/>
            </a:pPr>
            <a:r>
              <a:rPr lang="sk-SK" smtClean="0"/>
              <a:t>Beznádej</a:t>
            </a:r>
          </a:p>
          <a:p>
            <a:pPr lvl="1"/>
            <a:r>
              <a:rPr lang="sk-SK" smtClean="0"/>
              <a:t>neviera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0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smtClean="0"/>
              <a:t>KRESŤANSKÁ ISTOTA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k-SK" smtClean="0"/>
              <a:t>Morálne rozhodnutie (etika)</a:t>
            </a:r>
          </a:p>
          <a:p>
            <a:pPr marL="914400" lvl="1" indent="-514350"/>
            <a:r>
              <a:rPr lang="sk-SK" smtClean="0"/>
              <a:t>Jn 7:17</a:t>
            </a:r>
          </a:p>
          <a:p>
            <a:pPr marL="514350" indent="-514350">
              <a:buFont typeface="+mj-lt"/>
              <a:buAutoNum type="arabicPeriod"/>
            </a:pPr>
            <a:r>
              <a:rPr lang="sk-SK" smtClean="0"/>
              <a:t>Znovu-narodenie (epistemológia)</a:t>
            </a:r>
          </a:p>
          <a:p>
            <a:pPr marL="914400" lvl="1" indent="-514350"/>
            <a:r>
              <a:rPr lang="sk-SK" smtClean="0"/>
              <a:t>Jn 3:3</a:t>
            </a:r>
            <a:endParaRPr lang="sk-SK"/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D</a:t>
            </a:r>
            <a:r>
              <a:rPr lang="sk-SK" smtClean="0"/>
              <a:t>ôvera Ježišovi (identifikácia)</a:t>
            </a:r>
          </a:p>
          <a:p>
            <a:pPr marL="914400" lvl="1" indent="-514350"/>
            <a:r>
              <a:rPr lang="sk-SK" smtClean="0"/>
              <a:t>2Tim 1:12</a:t>
            </a:r>
            <a:endParaRPr lang="sk-SK"/>
          </a:p>
          <a:p>
            <a:pPr marL="514350" indent="-514350">
              <a:buFont typeface="+mj-lt"/>
              <a:buAutoNum type="arabicPeriod"/>
            </a:pPr>
            <a:r>
              <a:rPr lang="sk-SK" smtClean="0"/>
              <a:t>Zmena</a:t>
            </a:r>
            <a:r>
              <a:rPr lang="en-US" smtClean="0"/>
              <a:t> v</a:t>
            </a:r>
            <a:r>
              <a:rPr lang="sk-SK" smtClean="0"/>
              <a:t>zťahu k cirkvi (koinonia)</a:t>
            </a:r>
          </a:p>
          <a:p>
            <a:pPr marL="914400" lvl="1" indent="-514350"/>
            <a:r>
              <a:rPr lang="sk-SK" smtClean="0"/>
              <a:t>1Jána</a:t>
            </a:r>
            <a:r>
              <a:rPr lang="en-US" smtClean="0"/>
              <a:t> 3</a:t>
            </a:r>
            <a:r>
              <a:rPr lang="sk-SK" smtClean="0"/>
              <a:t>:14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8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38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38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33192</TotalTime>
  <Words>66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Curtain Call</vt:lpstr>
      <vt:lpstr>ISTOTA V NEISTOM SVETE</vt:lpstr>
      <vt:lpstr>PowerPoint Presentation</vt:lpstr>
      <vt:lpstr>PowerPoint Presentation</vt:lpstr>
      <vt:lpstr>PowerPoint Presentation</vt:lpstr>
      <vt:lpstr>ZDROJE NEISTOTY A HĽADANIE ISTOTY</vt:lpstr>
      <vt:lpstr>KRESŤANSKÁ ISTOTA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Pavel Hanes</dc:creator>
  <cp:lastModifiedBy>Pavel Hanes</cp:lastModifiedBy>
  <cp:revision>4967</cp:revision>
  <dcterms:created xsi:type="dcterms:W3CDTF">2010-01-21T12:26:22Z</dcterms:created>
  <dcterms:modified xsi:type="dcterms:W3CDTF">2014-05-13T08:52:01Z</dcterms:modified>
</cp:coreProperties>
</file>